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2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55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C100-A7CD-478D-9258-01FF670BC94B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FE79-017A-453D-8DE4-4D604BBF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5400" dirty="0" smtClean="0"/>
              <a:t>Daryl’s Really Different Stamp Collection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27" y="1825625"/>
            <a:ext cx="66464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2885"/>
            <a:ext cx="10515600" cy="1207803"/>
          </a:xfrm>
        </p:spPr>
        <p:txBody>
          <a:bodyPr>
            <a:normAutofit/>
          </a:bodyPr>
          <a:lstStyle/>
          <a:p>
            <a:pPr algn="ctr"/>
            <a:r>
              <a:rPr lang="en-AU" sz="7200" b="1" dirty="0" smtClean="0"/>
              <a:t>God is </a:t>
            </a:r>
            <a:r>
              <a:rPr lang="en-AU" sz="7200" b="1" dirty="0" smtClean="0"/>
              <a:t>With You! </a:t>
            </a:r>
            <a:endParaRPr lang="en-US" sz="7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916335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5091"/>
            <a:ext cx="9144000" cy="1004388"/>
          </a:xfrm>
        </p:spPr>
        <p:txBody>
          <a:bodyPr/>
          <a:lstStyle/>
          <a:p>
            <a:r>
              <a:rPr lang="en-AU" dirty="0" smtClean="0"/>
              <a:t>Missing Colour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29" y="1613043"/>
            <a:ext cx="7653541" cy="48904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087" y="1479479"/>
            <a:ext cx="9144000" cy="35214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7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dirty="0" smtClean="0"/>
              <a:t>Wrong Colour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398" y="1825625"/>
            <a:ext cx="74632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dirty="0" smtClean="0"/>
              <a:t>Colour Shift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5256" y="1542453"/>
            <a:ext cx="4501488" cy="50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8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dirty="0" smtClean="0"/>
              <a:t>Invert Error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877" y="1764097"/>
            <a:ext cx="5935691" cy="44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6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dirty="0" smtClean="0"/>
              <a:t>Miss-cut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321" y="1690688"/>
            <a:ext cx="37333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9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Mistakes are worth something!</a:t>
            </a:r>
            <a:br>
              <a:rPr lang="en-AU" dirty="0" smtClean="0"/>
            </a:br>
            <a:r>
              <a:rPr lang="en-AU" dirty="0" smtClean="0"/>
              <a:t>(This mistake is worth $240,000)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2062528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2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5464"/>
          </a:xfrm>
        </p:spPr>
        <p:txBody>
          <a:bodyPr>
            <a:normAutofit/>
          </a:bodyPr>
          <a:lstStyle/>
          <a:p>
            <a:pPr algn="ctr"/>
            <a:r>
              <a:rPr lang="en-AU" sz="7200" b="1" dirty="0" smtClean="0"/>
              <a:t>God is Faithful!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72469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8000" b="1" dirty="0" smtClean="0"/>
              <a:t/>
            </a:r>
            <a:br>
              <a:rPr lang="en-AU" sz="8000" b="1" dirty="0" smtClean="0"/>
            </a:br>
            <a:r>
              <a:rPr lang="en-AU" sz="8000" b="1" dirty="0" smtClean="0"/>
              <a:t>God is Sovereign!  </a:t>
            </a:r>
            <a:r>
              <a:rPr lang="en-AU" sz="7200" b="1" dirty="0" smtClean="0"/>
              <a:t/>
            </a:r>
            <a:br>
              <a:rPr lang="en-AU" sz="7200" b="1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921098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28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Daryl’s Really Different Stamp Collection</vt:lpstr>
      <vt:lpstr>Missing Colour</vt:lpstr>
      <vt:lpstr>Wrong Colour</vt:lpstr>
      <vt:lpstr>Colour Shift</vt:lpstr>
      <vt:lpstr>Invert Error</vt:lpstr>
      <vt:lpstr>Miss-cut</vt:lpstr>
      <vt:lpstr>Mistakes are worth something! (This mistake is worth $240,000)</vt:lpstr>
      <vt:lpstr>God is Faithful!  </vt:lpstr>
      <vt:lpstr> God is Sovereign!   </vt:lpstr>
      <vt:lpstr>God is With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Colour</dc:title>
  <dc:creator>RayDeb Wassenberg</dc:creator>
  <cp:lastModifiedBy>RayDeb Wassenberg</cp:lastModifiedBy>
  <cp:revision>15</cp:revision>
  <dcterms:created xsi:type="dcterms:W3CDTF">2018-09-18T01:47:15Z</dcterms:created>
  <dcterms:modified xsi:type="dcterms:W3CDTF">2019-05-26T23:00:55Z</dcterms:modified>
</cp:coreProperties>
</file>